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24382413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38" d="100"/>
          <a:sy n="38" d="100"/>
        </p:scale>
        <p:origin x="91" y="3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1E83F-5930-4C69-98CA-730D9583E0C5}" type="datetimeFigureOut">
              <a:rPr lang="cs-CZ" smtClean="0"/>
              <a:t>13.10.2025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4060E-3E47-4C57-B307-72DE6088F74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904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802" y="2244726"/>
            <a:ext cx="18286810" cy="4775200"/>
          </a:xfrm>
        </p:spPr>
        <p:txBody>
          <a:bodyPr anchor="b"/>
          <a:lstStyle>
            <a:lvl1pPr algn="ctr">
              <a:defRPr sz="11999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7802" y="7204076"/>
            <a:ext cx="1828681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C629F-143E-4255-9D01-D6A2AE7732A9}" type="datetimeFigureOut">
              <a:rPr lang="cs-CZ" smtClean="0"/>
              <a:t>13.10.2025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2B53-F908-4E55-9759-59A14D502B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327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C629F-143E-4255-9D01-D6A2AE7732A9}" type="datetimeFigureOut">
              <a:rPr lang="cs-CZ" smtClean="0"/>
              <a:t>13.10.2025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2B53-F908-4E55-9759-59A14D502B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9591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8664" y="730250"/>
            <a:ext cx="5257458" cy="11623676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291" y="730250"/>
            <a:ext cx="15467593" cy="11623676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C629F-143E-4255-9D01-D6A2AE7732A9}" type="datetimeFigureOut">
              <a:rPr lang="cs-CZ" smtClean="0"/>
              <a:t>13.10.2025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2B53-F908-4E55-9759-59A14D502B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8589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C629F-143E-4255-9D01-D6A2AE7732A9}" type="datetimeFigureOut">
              <a:rPr lang="cs-CZ" smtClean="0"/>
              <a:t>13.10.2025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2B53-F908-4E55-9759-59A14D502B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7691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592" y="3419477"/>
            <a:ext cx="21029831" cy="5705474"/>
          </a:xfrm>
        </p:spPr>
        <p:txBody>
          <a:bodyPr anchor="b"/>
          <a:lstStyle>
            <a:lvl1pPr>
              <a:defRPr sz="11999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592" y="9178927"/>
            <a:ext cx="21029831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82000"/>
                  </a:schemeClr>
                </a:solidFill>
              </a:defRPr>
            </a:lvl1pPr>
            <a:lvl2pPr marL="914354" indent="0">
              <a:buNone/>
              <a:defRPr sz="4000">
                <a:solidFill>
                  <a:schemeClr val="tx1">
                    <a:tint val="82000"/>
                  </a:schemeClr>
                </a:solidFill>
              </a:defRPr>
            </a:lvl2pPr>
            <a:lvl3pPr marL="1828709" indent="0">
              <a:buNone/>
              <a:defRPr sz="3600">
                <a:solidFill>
                  <a:schemeClr val="tx1">
                    <a:tint val="82000"/>
                  </a:schemeClr>
                </a:solidFill>
              </a:defRPr>
            </a:lvl3pPr>
            <a:lvl4pPr marL="2743063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4pPr>
            <a:lvl5pPr marL="3657417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5pPr>
            <a:lvl6pPr marL="4571771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6pPr>
            <a:lvl7pPr marL="5486126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7pPr>
            <a:lvl8pPr marL="6400480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8pPr>
            <a:lvl9pPr marL="7314834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C629F-143E-4255-9D01-D6A2AE7732A9}" type="datetimeFigureOut">
              <a:rPr lang="cs-CZ" smtClean="0"/>
              <a:t>13.10.2025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2B53-F908-4E55-9759-59A14D502B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766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291" y="3651250"/>
            <a:ext cx="10362526" cy="870267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3596" y="3651250"/>
            <a:ext cx="10362526" cy="870267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C629F-143E-4255-9D01-D6A2AE7732A9}" type="datetimeFigureOut">
              <a:rPr lang="cs-CZ" smtClean="0"/>
              <a:t>13.10.2025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2B53-F908-4E55-9759-59A14D502B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1076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467" y="730251"/>
            <a:ext cx="21029831" cy="2651126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467" y="3362326"/>
            <a:ext cx="10314903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54" indent="0">
              <a:buNone/>
              <a:defRPr sz="4000" b="1"/>
            </a:lvl2pPr>
            <a:lvl3pPr marL="1828709" indent="0">
              <a:buNone/>
              <a:defRPr sz="3600" b="1"/>
            </a:lvl3pPr>
            <a:lvl4pPr marL="2743063" indent="0">
              <a:buNone/>
              <a:defRPr sz="3200" b="1"/>
            </a:lvl4pPr>
            <a:lvl5pPr marL="3657417" indent="0">
              <a:buNone/>
              <a:defRPr sz="3200" b="1"/>
            </a:lvl5pPr>
            <a:lvl6pPr marL="4571771" indent="0">
              <a:buNone/>
              <a:defRPr sz="3200" b="1"/>
            </a:lvl6pPr>
            <a:lvl7pPr marL="5486126" indent="0">
              <a:buNone/>
              <a:defRPr sz="3200" b="1"/>
            </a:lvl7pPr>
            <a:lvl8pPr marL="6400480" indent="0">
              <a:buNone/>
              <a:defRPr sz="3200" b="1"/>
            </a:lvl8pPr>
            <a:lvl9pPr marL="7314834" indent="0">
              <a:buNone/>
              <a:defRPr sz="3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467" y="5010150"/>
            <a:ext cx="10314903" cy="736917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3597" y="3362326"/>
            <a:ext cx="10365701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54" indent="0">
              <a:buNone/>
              <a:defRPr sz="4000" b="1"/>
            </a:lvl2pPr>
            <a:lvl3pPr marL="1828709" indent="0">
              <a:buNone/>
              <a:defRPr sz="3600" b="1"/>
            </a:lvl3pPr>
            <a:lvl4pPr marL="2743063" indent="0">
              <a:buNone/>
              <a:defRPr sz="3200" b="1"/>
            </a:lvl4pPr>
            <a:lvl5pPr marL="3657417" indent="0">
              <a:buNone/>
              <a:defRPr sz="3200" b="1"/>
            </a:lvl5pPr>
            <a:lvl6pPr marL="4571771" indent="0">
              <a:buNone/>
              <a:defRPr sz="3200" b="1"/>
            </a:lvl6pPr>
            <a:lvl7pPr marL="5486126" indent="0">
              <a:buNone/>
              <a:defRPr sz="3200" b="1"/>
            </a:lvl7pPr>
            <a:lvl8pPr marL="6400480" indent="0">
              <a:buNone/>
              <a:defRPr sz="3200" b="1"/>
            </a:lvl8pPr>
            <a:lvl9pPr marL="7314834" indent="0">
              <a:buNone/>
              <a:defRPr sz="3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3597" y="5010150"/>
            <a:ext cx="10365701" cy="736917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C629F-143E-4255-9D01-D6A2AE7732A9}" type="datetimeFigureOut">
              <a:rPr lang="cs-CZ" smtClean="0"/>
              <a:t>13.10.2025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2B53-F908-4E55-9759-59A14D502B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866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C629F-143E-4255-9D01-D6A2AE7732A9}" type="datetimeFigureOut">
              <a:rPr lang="cs-CZ" smtClean="0"/>
              <a:t>13.10.2025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2B53-F908-4E55-9759-59A14D502B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3473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C629F-143E-4255-9D01-D6A2AE7732A9}" type="datetimeFigureOut">
              <a:rPr lang="cs-CZ" smtClean="0"/>
              <a:t>13.10.2025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2B53-F908-4E55-9759-59A14D502B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141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468" y="914400"/>
            <a:ext cx="7863962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5701" y="1974851"/>
            <a:ext cx="1234359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468" y="4114800"/>
            <a:ext cx="7863962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354" indent="0">
              <a:buNone/>
              <a:defRPr sz="2800"/>
            </a:lvl2pPr>
            <a:lvl3pPr marL="1828709" indent="0">
              <a:buNone/>
              <a:defRPr sz="2400"/>
            </a:lvl3pPr>
            <a:lvl4pPr marL="2743063" indent="0">
              <a:buNone/>
              <a:defRPr sz="2000"/>
            </a:lvl4pPr>
            <a:lvl5pPr marL="3657417" indent="0">
              <a:buNone/>
              <a:defRPr sz="2000"/>
            </a:lvl5pPr>
            <a:lvl6pPr marL="4571771" indent="0">
              <a:buNone/>
              <a:defRPr sz="2000"/>
            </a:lvl6pPr>
            <a:lvl7pPr marL="5486126" indent="0">
              <a:buNone/>
              <a:defRPr sz="2000"/>
            </a:lvl7pPr>
            <a:lvl8pPr marL="6400480" indent="0">
              <a:buNone/>
              <a:defRPr sz="2000"/>
            </a:lvl8pPr>
            <a:lvl9pPr marL="7314834" indent="0">
              <a:buNone/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C629F-143E-4255-9D01-D6A2AE7732A9}" type="datetimeFigureOut">
              <a:rPr lang="cs-CZ" smtClean="0"/>
              <a:t>13.10.2025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2B53-F908-4E55-9759-59A14D502B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0370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468" y="914400"/>
            <a:ext cx="7863962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5701" y="1974851"/>
            <a:ext cx="1234359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354" indent="0">
              <a:buNone/>
              <a:defRPr sz="5600"/>
            </a:lvl2pPr>
            <a:lvl3pPr marL="1828709" indent="0">
              <a:buNone/>
              <a:defRPr sz="4800"/>
            </a:lvl3pPr>
            <a:lvl4pPr marL="2743063" indent="0">
              <a:buNone/>
              <a:defRPr sz="4000"/>
            </a:lvl4pPr>
            <a:lvl5pPr marL="3657417" indent="0">
              <a:buNone/>
              <a:defRPr sz="4000"/>
            </a:lvl5pPr>
            <a:lvl6pPr marL="4571771" indent="0">
              <a:buNone/>
              <a:defRPr sz="4000"/>
            </a:lvl6pPr>
            <a:lvl7pPr marL="5486126" indent="0">
              <a:buNone/>
              <a:defRPr sz="4000"/>
            </a:lvl7pPr>
            <a:lvl8pPr marL="6400480" indent="0">
              <a:buNone/>
              <a:defRPr sz="4000"/>
            </a:lvl8pPr>
            <a:lvl9pPr marL="7314834" indent="0">
              <a:buNone/>
              <a:defRPr sz="4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468" y="4114800"/>
            <a:ext cx="7863962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354" indent="0">
              <a:buNone/>
              <a:defRPr sz="2800"/>
            </a:lvl2pPr>
            <a:lvl3pPr marL="1828709" indent="0">
              <a:buNone/>
              <a:defRPr sz="2400"/>
            </a:lvl3pPr>
            <a:lvl4pPr marL="2743063" indent="0">
              <a:buNone/>
              <a:defRPr sz="2000"/>
            </a:lvl4pPr>
            <a:lvl5pPr marL="3657417" indent="0">
              <a:buNone/>
              <a:defRPr sz="2000"/>
            </a:lvl5pPr>
            <a:lvl6pPr marL="4571771" indent="0">
              <a:buNone/>
              <a:defRPr sz="2000"/>
            </a:lvl6pPr>
            <a:lvl7pPr marL="5486126" indent="0">
              <a:buNone/>
              <a:defRPr sz="2000"/>
            </a:lvl7pPr>
            <a:lvl8pPr marL="6400480" indent="0">
              <a:buNone/>
              <a:defRPr sz="2000"/>
            </a:lvl8pPr>
            <a:lvl9pPr marL="7314834" indent="0">
              <a:buNone/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C629F-143E-4255-9D01-D6A2AE7732A9}" type="datetimeFigureOut">
              <a:rPr lang="cs-CZ" smtClean="0"/>
              <a:t>13.10.2025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2B53-F908-4E55-9759-59A14D502B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8110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291" y="730251"/>
            <a:ext cx="21029831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291" y="3651250"/>
            <a:ext cx="21029831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291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AC629F-143E-4255-9D01-D6A2AE7732A9}" type="datetimeFigureOut">
              <a:rPr lang="cs-CZ" smtClean="0"/>
              <a:t>13.10.2025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6675" y="12712701"/>
            <a:ext cx="822906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0079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4302B53-F908-4E55-9759-59A14D502B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779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709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77" indent="-457177" algn="l" defTabSz="1828709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53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886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240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594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949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303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657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01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5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09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17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771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126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48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83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907A824B-DC25-9414-36BC-73CE498844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87" y="0"/>
            <a:ext cx="24384000" cy="13716000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D6A2360C-81EE-10A8-478D-C13A4CE156A6}"/>
              </a:ext>
            </a:extLst>
          </p:cNvPr>
          <p:cNvSpPr txBox="1"/>
          <p:nvPr/>
        </p:nvSpPr>
        <p:spPr>
          <a:xfrm>
            <a:off x="1714500" y="5765800"/>
            <a:ext cx="13462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500" b="1" dirty="0" err="1">
                <a:latin typeface="Arial" panose="020B0604020202020204" pitchFamily="34" charset="0"/>
                <a:cs typeface="Arial" panose="020B0604020202020204" pitchFamily="34" charset="0"/>
              </a:rPr>
              <a:t>xxx</a:t>
            </a:r>
            <a:endParaRPr lang="cs-CZ" sz="1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492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EC82500-06DA-7DD4-5240-34AC2FC83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5CC4377-D7B9-98B5-47DB-C245F3FD3C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440563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Motiv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1</Words>
  <Application>Microsoft Office PowerPoint</Application>
  <PresentationFormat>Vlastní</PresentationFormat>
  <Paragraphs>1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Motiv Office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Tomáš Jambor</dc:creator>
  <cp:lastModifiedBy>Jambor Tomáš</cp:lastModifiedBy>
  <cp:revision>13</cp:revision>
  <dcterms:created xsi:type="dcterms:W3CDTF">2025-01-21T09:23:11Z</dcterms:created>
  <dcterms:modified xsi:type="dcterms:W3CDTF">2025-10-13T08:08:57Z</dcterms:modified>
</cp:coreProperties>
</file>